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09-06-2020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09-06-2020)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7,241,514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123,764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609,419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202,912 new fatalities (49%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18,180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148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44.0# in confirmed cases, 50.0#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44.0# in cases per capita, 45.0#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09-06-2020)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8.4% (+2.7%)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1.6%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(1,979,411)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Peru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cases (32,091)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Peru recorded the most new fatal cases (198,165)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